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7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04088"/>
            <a:ext cx="6643734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  </a:t>
            </a:r>
            <a:r>
              <a:rPr lang="ru-RU" sz="2800" b="1" dirty="0" smtClean="0"/>
              <a:t>Кружок </a:t>
            </a:r>
            <a:r>
              <a:rPr lang="ru-RU" sz="2800" b="1" dirty="0" smtClean="0"/>
              <a:t>«Город мастеров»</a:t>
            </a:r>
            <a:br>
              <a:rPr lang="ru-RU" sz="2800" b="1" dirty="0" smtClean="0"/>
            </a:br>
            <a:r>
              <a:rPr lang="ru-RU" sz="2800" b="1" dirty="0" smtClean="0"/>
              <a:t>руководитель Федотова Анна Николаевна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714488"/>
            <a:ext cx="4038600" cy="471490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+mj-lt"/>
              </a:rPr>
              <a:t>       Расписание </a:t>
            </a:r>
            <a:r>
              <a:rPr lang="ru-RU" sz="1800" dirty="0" smtClean="0">
                <a:latin typeface="+mj-lt"/>
              </a:rPr>
              <a:t>занятий</a:t>
            </a:r>
            <a:r>
              <a:rPr lang="ru-RU" sz="1800" dirty="0" smtClean="0">
                <a:latin typeface="+mj-lt"/>
              </a:rPr>
              <a:t>:</a:t>
            </a:r>
          </a:p>
          <a:p>
            <a:r>
              <a:rPr lang="ru-RU" sz="1600" b="1" dirty="0" smtClean="0">
                <a:latin typeface="+mj-lt"/>
              </a:rPr>
              <a:t>        1 группа – 1 год обучения</a:t>
            </a:r>
          </a:p>
          <a:p>
            <a:r>
              <a:rPr lang="ru-RU" sz="1600" dirty="0" smtClean="0">
                <a:latin typeface="+mj-lt"/>
              </a:rPr>
              <a:t>        Понедельник   14.00-16.00</a:t>
            </a:r>
          </a:p>
          <a:p>
            <a:r>
              <a:rPr lang="ru-RU" sz="1600" dirty="0" smtClean="0">
                <a:latin typeface="+mj-lt"/>
              </a:rPr>
              <a:t>        Среда                 14.00-16.00</a:t>
            </a:r>
          </a:p>
          <a:p>
            <a:r>
              <a:rPr lang="ru-RU" sz="1600" dirty="0" smtClean="0">
                <a:latin typeface="+mj-lt"/>
              </a:rPr>
              <a:t>                           </a:t>
            </a:r>
            <a:r>
              <a:rPr lang="ru-RU" sz="1600" b="1" dirty="0" smtClean="0">
                <a:latin typeface="+mj-lt"/>
              </a:rPr>
              <a:t>2 группа -  год обучения</a:t>
            </a:r>
          </a:p>
          <a:p>
            <a:r>
              <a:rPr lang="ru-RU" sz="1600" dirty="0" smtClean="0">
                <a:latin typeface="+mj-lt"/>
              </a:rPr>
              <a:t>                         Понедельник   09.00-11.00</a:t>
            </a:r>
          </a:p>
          <a:p>
            <a:r>
              <a:rPr lang="ru-RU" sz="1600" dirty="0" smtClean="0">
                <a:latin typeface="+mj-lt"/>
              </a:rPr>
              <a:t>                         Среда                 09.00-11.00</a:t>
            </a:r>
          </a:p>
          <a:p>
            <a:r>
              <a:rPr lang="ru-RU" sz="1600" dirty="0" smtClean="0">
                <a:latin typeface="+mj-lt"/>
              </a:rPr>
              <a:t>                         Пятница             09.00-11.00</a:t>
            </a:r>
            <a:endParaRPr lang="ru-RU" sz="1600" dirty="0" smtClean="0">
              <a:latin typeface="+mj-lt"/>
            </a:endParaRPr>
          </a:p>
          <a:p>
            <a:r>
              <a:rPr lang="ru-RU" sz="1600" b="1" dirty="0" smtClean="0">
                <a:latin typeface="+mj-lt"/>
              </a:rPr>
              <a:t>3 группа -  3 год обучения</a:t>
            </a:r>
          </a:p>
          <a:p>
            <a:r>
              <a:rPr lang="ru-RU" sz="1600" dirty="0" smtClean="0">
                <a:latin typeface="+mj-lt"/>
              </a:rPr>
              <a:t>Вторник    09 .00 - 11.00</a:t>
            </a:r>
          </a:p>
          <a:p>
            <a:r>
              <a:rPr lang="ru-RU" sz="1600" dirty="0" smtClean="0">
                <a:latin typeface="+mj-lt"/>
              </a:rPr>
              <a:t>Четверг     09 .00 - 11.00</a:t>
            </a:r>
          </a:p>
          <a:p>
            <a:r>
              <a:rPr lang="ru-RU" sz="1600" dirty="0" smtClean="0">
                <a:latin typeface="+mj-lt"/>
              </a:rPr>
              <a:t>Пятница    11.00 -  13.00</a:t>
            </a:r>
            <a:endParaRPr lang="ru-RU" sz="1600" dirty="0" smtClean="0">
              <a:latin typeface="+mj-lt"/>
            </a:endParaRPr>
          </a:p>
          <a:p>
            <a:r>
              <a:rPr lang="ru-RU" sz="1600" b="1" dirty="0" smtClean="0">
                <a:latin typeface="+mj-lt"/>
              </a:rPr>
              <a:t>                      Группа «Содружество» (ОВЗ)</a:t>
            </a:r>
          </a:p>
          <a:p>
            <a:r>
              <a:rPr lang="ru-RU" sz="1600" dirty="0" smtClean="0">
                <a:latin typeface="+mj-lt"/>
              </a:rPr>
              <a:t>                      Понедельник   11.00-12.00</a:t>
            </a:r>
          </a:p>
          <a:p>
            <a:r>
              <a:rPr lang="ru-RU" sz="1600" dirty="0" smtClean="0">
                <a:latin typeface="+mj-lt"/>
              </a:rPr>
              <a:t>                      Четверг              11.00-12.00</a:t>
            </a:r>
          </a:p>
          <a:p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        </a:t>
            </a:r>
          </a:p>
          <a:p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        </a:t>
            </a:r>
          </a:p>
          <a:p>
            <a:endParaRPr lang="ru-RU" sz="1600" dirty="0" smtClean="0">
              <a:latin typeface="+mj-lt"/>
            </a:endParaRPr>
          </a:p>
          <a:p>
            <a:endParaRPr lang="ru-RU" sz="1600" dirty="0">
              <a:latin typeface="+mj-lt"/>
            </a:endParaRPr>
          </a:p>
        </p:txBody>
      </p:sp>
      <p:pic>
        <p:nvPicPr>
          <p:cNvPr id="1026" name="Picture 2" descr="C:\Users\1\Desktop\14278688822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3240000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04088"/>
            <a:ext cx="7643866" cy="122471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В кружке «Город мастеров» занимаются ребята от 6 до 14 лет. Занятия по ИЗО и лепке проходят с творческим подходом по каждой теме. </a:t>
            </a:r>
            <a:endParaRPr lang="ru-RU" sz="2400" dirty="0"/>
          </a:p>
        </p:txBody>
      </p:sp>
      <p:pic>
        <p:nvPicPr>
          <p:cNvPr id="5" name="Содержимое 4" descr="20150904_0944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43570" y="2357430"/>
            <a:ext cx="2856824" cy="3600000"/>
          </a:xfrm>
        </p:spPr>
      </p:pic>
      <p:pic>
        <p:nvPicPr>
          <p:cNvPr id="2050" name="Picture 2" descr="C:\Users\1\Desktop\IMG_44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86058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Уже много лет ребята занимаются изучением разных росписей России. Поделки из </a:t>
            </a:r>
            <a:r>
              <a:rPr lang="ru-RU" sz="2400" dirty="0" err="1" smtClean="0"/>
              <a:t>папье</a:t>
            </a:r>
            <a:r>
              <a:rPr lang="ru-RU" sz="2400" dirty="0" smtClean="0"/>
              <a:t> – </a:t>
            </a:r>
            <a:r>
              <a:rPr lang="ru-RU" sz="2400" dirty="0" err="1" smtClean="0"/>
              <a:t>маше</a:t>
            </a:r>
            <a:r>
              <a:rPr lang="ru-RU" sz="2400" dirty="0" smtClean="0"/>
              <a:t> и деревянные заготовки, расписанные под хохлому и городецкими цветами, выглядят просто удивительно. А каким это может быть подарком….</a:t>
            </a:r>
            <a:endParaRPr lang="ru-RU" sz="2400" dirty="0"/>
          </a:p>
        </p:txBody>
      </p:sp>
      <p:pic>
        <p:nvPicPr>
          <p:cNvPr id="5" name="Содержимое 4" descr="IMG_15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643182"/>
            <a:ext cx="4038600" cy="3028950"/>
          </a:xfrm>
        </p:spPr>
      </p:pic>
      <p:pic>
        <p:nvPicPr>
          <p:cNvPr id="6" name="Содержимое 5" descr="142029257477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914321">
            <a:off x="5500694" y="2500306"/>
            <a:ext cx="2914650" cy="3886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    Занятия по ИЗО проходят на разные темы, чтобы ребёнок мог как можно больше разнообразить свой внутренний мир.    </a:t>
            </a:r>
            <a:endParaRPr lang="ru-RU" sz="2400" dirty="0"/>
          </a:p>
        </p:txBody>
      </p:sp>
      <p:pic>
        <p:nvPicPr>
          <p:cNvPr id="5" name="Содержимое 4" descr="20150904_0948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500306"/>
            <a:ext cx="2933417" cy="3600000"/>
          </a:xfrm>
        </p:spPr>
      </p:pic>
      <p:pic>
        <p:nvPicPr>
          <p:cNvPr id="6" name="Содержимое 5" descr="20150904_0946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3214686"/>
            <a:ext cx="3600000" cy="25317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   Лепка из пластилина занимает не менее важное место на занятиях в кружке, чем рисование.</a:t>
            </a:r>
            <a:endParaRPr lang="ru-RU" sz="2800" dirty="0"/>
          </a:p>
        </p:txBody>
      </p:sp>
      <p:pic>
        <p:nvPicPr>
          <p:cNvPr id="5" name="Содержимое 4" descr="142570531896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2357430"/>
            <a:ext cx="2914650" cy="3886200"/>
          </a:xfrm>
        </p:spPr>
      </p:pic>
      <p:pic>
        <p:nvPicPr>
          <p:cNvPr id="6" name="Содержимое 5" descr="20150904_0947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0490326">
            <a:off x="4383548" y="3001707"/>
            <a:ext cx="4038600" cy="262220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04088"/>
            <a:ext cx="7715304" cy="9389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   Тематические выставки рисунков и поделок проходят </a:t>
            </a:r>
            <a:br>
              <a:rPr lang="ru-RU" sz="2400" dirty="0" smtClean="0"/>
            </a:br>
            <a:r>
              <a:rPr lang="ru-RU" sz="2400" dirty="0" smtClean="0"/>
              <a:t>регулярно в Доме детского творчества.   </a:t>
            </a:r>
            <a:endParaRPr lang="ru-RU" sz="2400" dirty="0"/>
          </a:p>
        </p:txBody>
      </p:sp>
      <p:pic>
        <p:nvPicPr>
          <p:cNvPr id="5" name="Содержимое 4" descr="20150904_0945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733088"/>
            <a:ext cx="4038600" cy="2809461"/>
          </a:xfrm>
        </p:spPr>
      </p:pic>
      <p:pic>
        <p:nvPicPr>
          <p:cNvPr id="6" name="Содержимое 5" descr="IMG_15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143248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4000528" cy="1643074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 «Ну чего же там скрывать..дети любят, очень любят рисовать…»</a:t>
            </a:r>
            <a:endParaRPr lang="ru-RU" sz="2800" dirty="0"/>
          </a:p>
        </p:txBody>
      </p:sp>
      <p:pic>
        <p:nvPicPr>
          <p:cNvPr id="5" name="Содержимое 4" descr="20150904_0948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3643314"/>
            <a:ext cx="4038600" cy="2807350"/>
          </a:xfrm>
        </p:spPr>
      </p:pic>
      <p:pic>
        <p:nvPicPr>
          <p:cNvPr id="6" name="Содержимое 5" descr="IMG_15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571480"/>
            <a:ext cx="3600000" cy="2700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201</Words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 Кружок «Город мастеров» руководитель Федотова Анна Николаевна </vt:lpstr>
      <vt:lpstr>    В кружке «Город мастеров» занимаются ребята от 6 до 14 лет. Занятия по ИЗО и лепке проходят с творческим подходом по каждой теме. </vt:lpstr>
      <vt:lpstr>    Уже много лет ребята занимаются изучением разных росписей России. Поделки из папье – маше и деревянные заготовки, расписанные под хохлому и городецкими цветами, выглядят просто удивительно. А каким это может быть подарком….</vt:lpstr>
      <vt:lpstr>    Занятия по ИЗО проходят на разные темы, чтобы ребёнок мог как можно больше разнообразить свой внутренний мир.    </vt:lpstr>
      <vt:lpstr>    Лепка из пластилина занимает не менее важное место на занятиях в кружке, чем рисование.</vt:lpstr>
      <vt:lpstr>   Тематические выставки рисунков и поделок проходят  регулярно в Доме детского творчества.   </vt:lpstr>
      <vt:lpstr>    «Ну чего же там скрывать..дети любят, очень любят рисовать…»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</cp:revision>
  <dcterms:created xsi:type="dcterms:W3CDTF">2015-09-03T23:33:18Z</dcterms:created>
  <dcterms:modified xsi:type="dcterms:W3CDTF">2015-09-04T01:37:51Z</dcterms:modified>
</cp:coreProperties>
</file>