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58200" cy="914400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Century Schoolbook" pitchFamily="18" charset="0"/>
              </a:rPr>
              <a:t>Кружок </a:t>
            </a:r>
            <a:r>
              <a:rPr lang="ru-RU" sz="4400" b="1" i="1" dirty="0">
                <a:solidFill>
                  <a:srgbClr val="FF0000"/>
                </a:solidFill>
                <a:latin typeface="Century Schoolbook" pitchFamily="18" charset="0"/>
              </a:rPr>
              <a:t>«Ручная вышивка»</a:t>
            </a:r>
          </a:p>
          <a:p>
            <a:endParaRPr lang="ru-RU" sz="4400" b="1" i="1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924944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entury Schoolbook" pitchFamily="18" charset="0"/>
              </a:rPr>
              <a:t>Руководитель: Коровина Наталья Николаевна </a:t>
            </a:r>
            <a:endParaRPr lang="ru-RU" sz="2000" b="1" i="1" dirty="0">
              <a:latin typeface="Century Schoolbook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1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438" y="3284984"/>
            <a:ext cx="4320480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148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кружке дети учатся вышивать различными видами швов, в том числе простым крестом. </a:t>
            </a:r>
            <a:endParaRPr lang="ru-RU" sz="2800" dirty="0"/>
          </a:p>
        </p:txBody>
      </p:sp>
      <p:pic>
        <p:nvPicPr>
          <p:cNvPr id="1026" name="Picture 2" descr="C:\Documents and Settings\Администратор\Рабочий стол\IMG_53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607522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057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00807"/>
            <a:ext cx="3456384" cy="4608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00807"/>
            <a:ext cx="3456384" cy="460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42860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Художественной гладью, анималистической гладью.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2674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45499"/>
            <a:ext cx="3394471" cy="4525962"/>
          </a:xfrm>
        </p:spPr>
      </p:pic>
      <p:sp>
        <p:nvSpPr>
          <p:cNvPr id="7" name="TextBox 6"/>
          <p:cNvSpPr txBox="1"/>
          <p:nvPr/>
        </p:nvSpPr>
        <p:spPr>
          <a:xfrm>
            <a:off x="395536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Шелковыми лентами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365" y="1412776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33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4752528" cy="3564396"/>
          </a:xfr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Бисером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988840"/>
            <a:ext cx="3564588" cy="46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69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Изготавливать различные сувениры</a:t>
            </a:r>
            <a:endParaRPr lang="ru-RU" sz="2800" dirty="0"/>
          </a:p>
        </p:txBody>
      </p:sp>
      <p:pic>
        <p:nvPicPr>
          <p:cNvPr id="2050" name="Picture 2" descr="F:\работы детей\IMG_5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00306"/>
            <a:ext cx="3241322" cy="3960000"/>
          </a:xfrm>
          <a:prstGeom prst="rect">
            <a:avLst/>
          </a:prstGeom>
          <a:noFill/>
        </p:spPr>
      </p:pic>
      <p:pic>
        <p:nvPicPr>
          <p:cNvPr id="2052" name="Picture 4" descr="F:\работы детей\DSCF285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3418157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214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Дети делают  традиционную народную  куклу.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714488"/>
            <a:ext cx="3960440" cy="297033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2061" y="2141617"/>
            <a:ext cx="4560040" cy="34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027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43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                              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DDT</cp:lastModifiedBy>
  <cp:revision>8</cp:revision>
  <dcterms:created xsi:type="dcterms:W3CDTF">2015-09-04T03:01:34Z</dcterms:created>
  <dcterms:modified xsi:type="dcterms:W3CDTF">2015-09-07T01:32:20Z</dcterms:modified>
</cp:coreProperties>
</file>