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700808"/>
            <a:ext cx="740664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 Тарасенко Светлана Анатольевна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152128"/>
          </a:xfrm>
        </p:spPr>
        <p:txBody>
          <a:bodyPr/>
          <a:lstStyle/>
          <a:p>
            <a:r>
              <a:rPr lang="ru-RU" dirty="0" smtClean="0"/>
              <a:t>Кружок «Декор»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84147"/>
              </p:ext>
            </p:extLst>
          </p:nvPr>
        </p:nvGraphicFramePr>
        <p:xfrm>
          <a:off x="4283968" y="3645024"/>
          <a:ext cx="439248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266429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Расписание занятий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Понедельник: </a:t>
                      </a:r>
                      <a:r>
                        <a:rPr lang="ru-RU" dirty="0" smtClean="0"/>
                        <a:t>14.00 – 15.45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Среда:</a:t>
                      </a:r>
                      <a:r>
                        <a:rPr lang="ru-RU" baseline="0" dirty="0" smtClean="0"/>
                        <a:t>             </a:t>
                      </a:r>
                      <a:r>
                        <a:rPr lang="ru-RU" baseline="0" dirty="0" smtClean="0"/>
                        <a:t>14.00 – 15.45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Пятница: </a:t>
                      </a:r>
                      <a:r>
                        <a:rPr lang="ru-RU" baseline="0" dirty="0" smtClean="0"/>
                        <a:t>         14.00 – 15.45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Вторник:           9.00 – 10.45 </a:t>
                      </a:r>
                    </a:p>
                    <a:p>
                      <a:r>
                        <a:rPr lang="ru-RU" baseline="0" dirty="0" smtClean="0"/>
                        <a:t>Четверг:            9.00 – 10.45        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     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2698170" cy="37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20025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2701191"/>
              </p:ext>
            </p:extLst>
          </p:nvPr>
        </p:nvGraphicFramePr>
        <p:xfrm>
          <a:off x="827584" y="3501008"/>
          <a:ext cx="439248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25202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кружке могут заниматься мальчики и девочки начиная с 7 лет. Первые свои работы ребята изготавливают из материала, который называется «гофрированный картон». Из скрученных полосок </a:t>
                      </a:r>
                      <a:r>
                        <a:rPr lang="ru-RU" sz="1800" dirty="0" err="1" smtClean="0"/>
                        <a:t>гофрокартона</a:t>
                      </a:r>
                      <a:r>
                        <a:rPr lang="ru-RU" sz="1800" dirty="0" smtClean="0"/>
                        <a:t> можно сделать фигурки героев любимых сказок,</a:t>
                      </a:r>
                      <a:r>
                        <a:rPr lang="ru-RU" sz="1800" baseline="0" dirty="0" smtClean="0"/>
                        <a:t> мультиков и просто сувениры для своих друзей.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493">
            <a:off x="5212428" y="690474"/>
            <a:ext cx="2831048" cy="23464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315035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224631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04579"/>
              </p:ext>
            </p:extLst>
          </p:nvPr>
        </p:nvGraphicFramePr>
        <p:xfrm>
          <a:off x="5076056" y="836712"/>
          <a:ext cx="381642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Занятия</a:t>
                      </a:r>
                      <a:r>
                        <a:rPr lang="ru-RU" baseline="0" dirty="0" smtClean="0"/>
                        <a:t> в кружке способствуют развитию мелкой моторики и  глазомера, воспитывают усидчивость и аккуратность.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 descr="B:\Новая папка\Мои документы\Мои рисунки\фото с телефона\новый том (В) музыка 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891540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:\Новая папка\Мои документы\Мои рисунки\фото с телефона\новый том (В) музыка 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4515" y="-891540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:\Новая папка\Мои документы\Мои рисунки\фото с телефона\новый том (В) музыка 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8915400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01008"/>
            <a:ext cx="2319473" cy="283253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921">
            <a:off x="832417" y="611650"/>
            <a:ext cx="2008634" cy="2954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9125">
            <a:off x="5215081" y="3353653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23584"/>
              </p:ext>
            </p:extLst>
          </p:nvPr>
        </p:nvGraphicFramePr>
        <p:xfrm>
          <a:off x="1331640" y="476672"/>
          <a:ext cx="417646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2376264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Постепенно задания на занятиях кружка усложняются. Ребята учатся работать не только с гофрированным картоном, но и с тонкими цветными бумажными ленточками</a:t>
                      </a:r>
                      <a:r>
                        <a:rPr lang="ru-RU" baseline="0" dirty="0" smtClean="0"/>
                        <a:t> в технике «</a:t>
                      </a:r>
                      <a:r>
                        <a:rPr lang="ru-RU" baseline="0" dirty="0" err="1" smtClean="0"/>
                        <a:t>квиллинг</a:t>
                      </a:r>
                      <a:r>
                        <a:rPr lang="ru-RU" baseline="0" dirty="0" smtClean="0"/>
                        <a:t>». Это древнее искусство </a:t>
                      </a:r>
                      <a:r>
                        <a:rPr lang="ru-RU" baseline="0" dirty="0" err="1" smtClean="0"/>
                        <a:t>бумагокручения</a:t>
                      </a:r>
                      <a:r>
                        <a:rPr lang="ru-RU" baseline="0" dirty="0" smtClean="0"/>
                        <a:t> пришло к нам </a:t>
                      </a:r>
                      <a:r>
                        <a:rPr lang="ru-RU" baseline="0" smtClean="0"/>
                        <a:t>с Востока</a:t>
                      </a:r>
                      <a:r>
                        <a:rPr lang="ru-RU" baseline="0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0" name="Picture 8" descr="B:\Новая папка\выставка 2012\птицы 2012\DSC0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90040"/>
            <a:ext cx="14026184" cy="207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овая папка\Мои документы\Мои рисунки\Выставка 2018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34225" y="-12901613"/>
            <a:ext cx="2160000" cy="3013279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598">
            <a:off x="6237176" y="472028"/>
            <a:ext cx="2198676" cy="30411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24317"/>
            <a:ext cx="2088232" cy="29777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>
            <a:off x="970462" y="3501008"/>
            <a:ext cx="2161378" cy="30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1490393"/>
              </p:ext>
            </p:extLst>
          </p:nvPr>
        </p:nvGraphicFramePr>
        <p:xfrm>
          <a:off x="4067944" y="4056980"/>
          <a:ext cx="3960440" cy="196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19643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Работы в технике «</a:t>
                      </a:r>
                      <a:r>
                        <a:rPr lang="ru-RU" dirty="0" err="1" smtClean="0"/>
                        <a:t>квиллинг</a:t>
                      </a:r>
                      <a:r>
                        <a:rPr lang="ru-RU" dirty="0" smtClean="0"/>
                        <a:t>» отличаются изяществом и необычайной</a:t>
                      </a:r>
                      <a:r>
                        <a:rPr lang="ru-RU" baseline="0" dirty="0" smtClean="0"/>
                        <a:t> красотой.  Эти картины завоевали призовые места на всероссийских и международных конкурсах.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894">
            <a:off x="6012160" y="476672"/>
            <a:ext cx="2135535" cy="293429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3168352" cy="22798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240360" cy="2346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3528392" cy="24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83145"/>
              </p:ext>
            </p:extLst>
          </p:nvPr>
        </p:nvGraphicFramePr>
        <p:xfrm>
          <a:off x="3563887" y="836712"/>
          <a:ext cx="5082671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2671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Наряду с </a:t>
                      </a:r>
                      <a:r>
                        <a:rPr lang="ru-RU" dirty="0" err="1" smtClean="0"/>
                        <a:t>квиллингом</a:t>
                      </a:r>
                      <a:r>
                        <a:rPr lang="ru-RU" dirty="0" smtClean="0"/>
                        <a:t> на занятиях кружка «Декор» можно освоить</a:t>
                      </a:r>
                      <a:r>
                        <a:rPr lang="ru-RU" baseline="0" dirty="0" smtClean="0"/>
                        <a:t> технику «</a:t>
                      </a:r>
                      <a:r>
                        <a:rPr lang="ru-RU" baseline="0" dirty="0" err="1" smtClean="0"/>
                        <a:t>декупаж</a:t>
                      </a:r>
                      <a:r>
                        <a:rPr lang="ru-RU" baseline="0" dirty="0" smtClean="0"/>
                        <a:t>» и создавать красивые картины с помощью салфеток</a:t>
                      </a:r>
                      <a:r>
                        <a:rPr lang="ru-RU" baseline="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3168352" cy="22798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48" y="1988840"/>
            <a:ext cx="2232248" cy="30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542</TotalTime>
  <Words>181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Кружок «Декор»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«Декор»</dc:title>
  <dc:creator>СВЕТА</dc:creator>
  <cp:lastModifiedBy>Sveta</cp:lastModifiedBy>
  <cp:revision>53</cp:revision>
  <dcterms:created xsi:type="dcterms:W3CDTF">2015-08-28T09:53:23Z</dcterms:created>
  <dcterms:modified xsi:type="dcterms:W3CDTF">2022-10-13T11:04:49Z</dcterms:modified>
</cp:coreProperties>
</file>