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643192" cy="9361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Вокальный кружок «Акварель»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Тарасенко Светлана Анатольевна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B:\Новая папка\Мои документы\Мои рисунки\концерт 9 мая 2015\20150509_143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3324" y="-8210550"/>
            <a:ext cx="394291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:\Загрузки\девочка пое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4025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544616" cy="36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4608512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вокальном кружке занимаются дети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пятилетнего возраста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B:\Загрузки\девочка по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14025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731069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501">
            <a:off x="6131770" y="2204864"/>
            <a:ext cx="202522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5987008" cy="1800200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>    Процесс </a:t>
            </a: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>пения помогает ребёнку не только приобрести определённые навыки в развитии голоса, но и способствует формированию в целом личности и  умения выражать себя. Развивает его музыкальный вкус, содействует укреплению здоровья (развивает дыхательные мышцы,  благотворно влияет на нервную систему).</a:t>
            </a:r>
          </a:p>
        </p:txBody>
      </p:sp>
      <p:pic>
        <p:nvPicPr>
          <p:cNvPr id="4100" name="Picture 4" descr="B:\Загрузки\девочка по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025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571750" cy="3429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4608512" cy="25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:\Загрузки\девочка по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14025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7046"/>
            <a:ext cx="1667909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139952" cy="298379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243">
            <a:off x="1204647" y="845803"/>
            <a:ext cx="1932825" cy="3432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2224527" cy="3153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4349"/>
            <a:ext cx="2251404" cy="3096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02" y="3717032"/>
            <a:ext cx="2160240" cy="2970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764704"/>
            <a:ext cx="1944216" cy="345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4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2636912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Мальчишки и девчонки!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Хотите научиться петь?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Приходите в Дом детского творчества!</a:t>
            </a:r>
            <a:endParaRPr lang="ru-RU" sz="2800" dirty="0"/>
          </a:p>
        </p:txBody>
      </p:sp>
      <p:pic>
        <p:nvPicPr>
          <p:cNvPr id="4" name="Picture 3" descr="B:\Загрузки\девочка по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14025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4" y="332657"/>
            <a:ext cx="3355908" cy="40410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220</TotalTime>
  <Words>59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Вокальный кружок «Акварель» Руководитель Тарасенко Светлана Анатольевна</vt:lpstr>
      <vt:lpstr>В вокальном кружке занимаются дети   с пятилетнего возраста</vt:lpstr>
      <vt:lpstr>    Процесс пения помогает ребёнку не только приобрести определённые навыки в развитии голоса, но и способствует формированию в целом личности и  умения выражать себя. Развивает его музыкальный вкус, содействует укреплению здоровья (развивает дыхательные мышцы,  благотворно влияет на нервную систему).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Вокальный кружок «Веселые ребята» Руководитель Тарасенко Светлана Анатольевна</dc:title>
  <dc:creator>СВЕТА</dc:creator>
  <cp:lastModifiedBy>Sveta</cp:lastModifiedBy>
  <cp:revision>32</cp:revision>
  <dcterms:created xsi:type="dcterms:W3CDTF">2015-09-01T10:01:05Z</dcterms:created>
  <dcterms:modified xsi:type="dcterms:W3CDTF">2022-10-13T11:26:32Z</dcterms:modified>
</cp:coreProperties>
</file>