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8" r:id="rId5"/>
    <p:sldId id="267" r:id="rId6"/>
    <p:sldId id="269" r:id="rId7"/>
    <p:sldId id="260" r:id="rId8"/>
    <p:sldId id="261" r:id="rId9"/>
    <p:sldId id="264" r:id="rId10"/>
    <p:sldId id="266" r:id="rId11"/>
    <p:sldId id="263" r:id="rId12"/>
    <p:sldId id="265" r:id="rId13"/>
    <p:sldId id="270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3380FB-0D42-43A3-8DD6-B402E067CE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28BDA96-96E8-4156-8F28-2A770EF93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8DF16A-A327-4AA9-BDDF-F246BDF61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0921-6FC4-4B06-8142-53A80A288F2E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DF82C3-CD32-4965-B1A3-E9B531359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3216DF-0C6D-4729-88AE-268CD0BC6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7DDB-4012-42AF-80B7-2534C8825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620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7F1D1-281D-46FF-B257-DF010E1D4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3559749-DCCE-47BA-B70C-0572E54868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55812A-1B75-44C9-88D3-21260603C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0921-6FC4-4B06-8142-53A80A288F2E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68F817-A1A9-4E18-8D4B-8DEACC22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CCF47D-11D4-4E73-B345-F2B4177FF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7DDB-4012-42AF-80B7-2534C8825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954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CE67577-998B-4C44-8E47-94C2F06D63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CF95D5-382A-4E0C-B64D-E7916C7696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75FC65-3F06-407F-94C5-1AB2080C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0921-6FC4-4B06-8142-53A80A288F2E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6FFBB7-BB7D-405F-A21E-0F35CE168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942E24-96CA-4F9C-A3CC-15656ED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7DDB-4012-42AF-80B7-2534C8825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640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28E56-E7BD-40A8-AAFA-751C127D63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318896-19C4-413B-8BE7-542D66A5B6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9D2802-165A-4B1F-89AF-44A43EA2E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0921-6FC4-4B06-8142-53A80A288F2E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68D0FD-C21F-4D20-8E57-ACCF5650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770786-7251-48FD-BC0C-9D87C3CE8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7DDB-4012-42AF-80B7-2534C8825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9652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3FECC-7887-4822-8709-650935538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074B92-5309-43A6-B623-702E95BEE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2ACCA0-1464-42BC-A1AD-656C6E7B1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0921-6FC4-4B06-8142-53A80A288F2E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18004F-BB00-45D4-80E3-CBA6C0756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84A1A2-4BE9-40BF-9343-748D934CE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7DDB-4012-42AF-80B7-2534C8825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247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0EF24C-5447-4F5B-8540-95D89FCBC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BFA22C-735B-4DF1-96E1-3D2BA84E9B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626320-9BAD-4B83-853A-11B1C3194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7AD25E-32BD-4132-977F-CF005B793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0921-6FC4-4B06-8142-53A80A288F2E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35D90F-2E2B-4535-92B4-EC0716CAA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8701A2-D6F7-40FD-BC9C-77779124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7DDB-4012-42AF-80B7-2534C8825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187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BF9C73-9D00-4AC5-A668-3F4AC620D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EE8E926-A9AD-4B91-AD3A-BACED5900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5382A7-0B59-46D9-98C6-57BB2D607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FA6E9D2-3C5A-4437-81CA-708CF45394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B1EF90-45B3-405E-9169-8EDFBCDF9E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8A1645A-6246-46B3-B4F2-9431F3730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0921-6FC4-4B06-8142-53A80A288F2E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510F89-438C-41B3-A261-2B331971C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4503AB0-5633-4AE8-9632-AB13CE2C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7DDB-4012-42AF-80B7-2534C8825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123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DBE705-A33A-4230-BB29-9BB4C22F8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850D749-6165-42D4-8117-1916D8A03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0921-6FC4-4B06-8142-53A80A288F2E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94CFCA4-12DE-419D-8DCD-FFA236D6A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3FC326D-B380-458E-920F-A7805A346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7DDB-4012-42AF-80B7-2534C8825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300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CC1792C-AD42-4C35-A2DA-2B57D6DA5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0921-6FC4-4B06-8142-53A80A288F2E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285A30-BCDD-4B89-B83D-A553B096A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35B0727-8E4C-41B7-8ACA-B3932C1F6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7DDB-4012-42AF-80B7-2534C8825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62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913EA4-F9E0-4685-8047-C8FB54CD1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27AF3-AA40-4CB6-BA5F-70BA115DD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598A88-8EA5-4770-B69C-E16E954CE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17B212-3532-4AA3-90A1-1295E383D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0921-6FC4-4B06-8142-53A80A288F2E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75755A-1BFD-4433-87E1-E58EEAECC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637FE6-AA01-41EA-8A66-83A62A0BF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7DDB-4012-42AF-80B7-2534C8825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905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00C714-6524-4327-8DF6-54281A9A7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65D9762-9B27-4957-9E57-DF2C82355A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CD300D-F9CF-41F5-BE41-3A52ABC81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7E97501-EAF3-4433-B879-E9BABE608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70921-6FC4-4B06-8142-53A80A288F2E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0522CD-A0A2-4D13-BAB9-3E6FEAA0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63A13B-ABBE-4B24-8CFB-A8A38185C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457DDB-4012-42AF-80B7-2534C8825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4975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F4C8A4-4125-43A9-99CE-361EBCD4E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A48ECD4-1231-4809-9664-1EE16E13C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5E7227-2283-4EDD-8A42-C832986CF4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70921-6FC4-4B06-8142-53A80A288F2E}" type="datetimeFigureOut">
              <a:rPr lang="ru-RU" smtClean="0"/>
              <a:t>13.10.2022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CABECB-C21F-4582-A84F-2309E2679B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36EAE-5AE8-4F31-B6F0-C2AC5DC85B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457DDB-4012-42AF-80B7-2534C8825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304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A19395-CF70-4F52-A36F-315F6BF2FEFE}"/>
              </a:ext>
            </a:extLst>
          </p:cNvPr>
          <p:cNvSpPr/>
          <p:nvPr/>
        </p:nvSpPr>
        <p:spPr>
          <a:xfrm>
            <a:off x="1524000" y="330915"/>
            <a:ext cx="9143999" cy="258532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Отряд «Юнармеец» городского округа </a:t>
            </a:r>
            <a:b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ЗАТО Фокино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D7EE94-625D-4969-9C3A-B47EB24F3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5" t="21276" r="29551" b="35834"/>
          <a:stretch/>
        </p:blipFill>
        <p:spPr>
          <a:xfrm>
            <a:off x="9201149" y="3609975"/>
            <a:ext cx="2809875" cy="311467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E61FAEA-6FA7-47DA-9E13-7F1F52BE2A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04" t="31643" r="19062" b="25440"/>
          <a:stretch/>
        </p:blipFill>
        <p:spPr>
          <a:xfrm>
            <a:off x="180976" y="3698396"/>
            <a:ext cx="3143250" cy="3041634"/>
          </a:xfrm>
          <a:prstGeom prst="rect">
            <a:avLst/>
          </a:prstGeom>
        </p:spPr>
      </p:pic>
      <p:pic>
        <p:nvPicPr>
          <p:cNvPr id="7" name="Объект 7">
            <a:extLst>
              <a:ext uri="{FF2B5EF4-FFF2-40B4-BE49-F238E27FC236}">
                <a16:creationId xmlns:a16="http://schemas.microsoft.com/office/drawing/2014/main" id="{F4D5DD94-3112-40A0-B287-CE347B148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" t="12152" r="6674" b="6616"/>
          <a:stretch/>
        </p:blipFill>
        <p:spPr>
          <a:xfrm>
            <a:off x="3743325" y="3429000"/>
            <a:ext cx="5038725" cy="3311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006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69681CB5-8711-455C-BF4A-057AF98A8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4"/>
          <a:stretch/>
        </p:blipFill>
        <p:spPr>
          <a:xfrm>
            <a:off x="0" y="0"/>
            <a:ext cx="12192000" cy="6857999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E66C61-2DB3-46A7-82F8-E3DA3480B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500"/>
            <a:ext cx="10515600" cy="942975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Диктант Победы </a:t>
            </a:r>
          </a:p>
        </p:txBody>
      </p:sp>
    </p:spTree>
    <p:extLst>
      <p:ext uri="{BB962C8B-B14F-4D97-AF65-F5344CB8AC3E}">
        <p14:creationId xmlns:p14="http://schemas.microsoft.com/office/powerpoint/2010/main" val="4266136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4">
            <a:extLst>
              <a:ext uri="{FF2B5EF4-FFF2-40B4-BE49-F238E27FC236}">
                <a16:creationId xmlns:a16="http://schemas.microsoft.com/office/drawing/2014/main" id="{3B1A5470-B179-45D6-BD6B-A289FA03B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2" r="5880"/>
          <a:stretch/>
        </p:blipFill>
        <p:spPr>
          <a:xfrm>
            <a:off x="5153025" y="12700"/>
            <a:ext cx="7038975" cy="6858000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4F439F-6D74-4BD1-88E3-159468C165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153025" cy="68707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CD3B67-0749-4758-BEDF-D77D75345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6701"/>
            <a:ext cx="10515600" cy="923924"/>
          </a:xfrm>
        </p:spPr>
        <p:txBody>
          <a:bodyPr/>
          <a:lstStyle/>
          <a:p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Участвуем в патриотических акциях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5398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7F5855-BB35-4457-AE7F-3EBEBEE630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16519" r="3985" b="11436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30603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13EF1D-90AA-40DA-957F-CCDF10335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6CCC019-FAE4-4B08-BD51-DD279C6A2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8" t="13201" r="11743" b="27674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171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76E88E-67EA-469F-92E4-380F2972B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0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732B58-3A8C-4506-B39C-165A2EA1E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375" y="365125"/>
            <a:ext cx="5534025" cy="1325563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АВГУСТА 2020 ГОДА – ДЕНЬ РОЖДЕНИЯ ОТРЯДА «ЮНАРМЕЕЦ»</a:t>
            </a:r>
          </a:p>
        </p:txBody>
      </p:sp>
    </p:spTree>
    <p:extLst>
      <p:ext uri="{BB962C8B-B14F-4D97-AF65-F5344CB8AC3E}">
        <p14:creationId xmlns:p14="http://schemas.microsoft.com/office/powerpoint/2010/main" val="40977919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3C14A231-4CAF-401E-AA15-F08BC9AF1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25" b="7342"/>
          <a:stretch/>
        </p:blipFill>
        <p:spPr>
          <a:xfrm>
            <a:off x="85724" y="142875"/>
            <a:ext cx="12192001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DA970-CF3E-48AB-95C8-667E47D7A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4"/>
            <a:ext cx="10763250" cy="12922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ПРИСЯГИ 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ЮНАРМЕЙЦАМИ 19 мая 2021 года</a:t>
            </a:r>
          </a:p>
        </p:txBody>
      </p:sp>
    </p:spTree>
    <p:extLst>
      <p:ext uri="{BB962C8B-B14F-4D97-AF65-F5344CB8AC3E}">
        <p14:creationId xmlns:p14="http://schemas.microsoft.com/office/powerpoint/2010/main" val="1577645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E28EE6-0230-4430-929E-AC69AA5289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369" b="27628"/>
          <a:stretch/>
        </p:blipFill>
        <p:spPr>
          <a:xfrm>
            <a:off x="0" y="142875"/>
            <a:ext cx="12192000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821F6C-79DF-45DF-975A-1E138BF38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" y="5848350"/>
            <a:ext cx="10515600" cy="100964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Вахта Памяти 9 мая 2021 года</a:t>
            </a:r>
          </a:p>
        </p:txBody>
      </p:sp>
    </p:spTree>
    <p:extLst>
      <p:ext uri="{BB962C8B-B14F-4D97-AF65-F5344CB8AC3E}">
        <p14:creationId xmlns:p14="http://schemas.microsoft.com/office/powerpoint/2010/main" val="764425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40B2219-B0F5-4BC2-A67E-7373A513B9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5" t="22123" r="3448" b="7900"/>
          <a:stretch/>
        </p:blipFill>
        <p:spPr>
          <a:xfrm>
            <a:off x="0" y="0"/>
            <a:ext cx="12192000" cy="6872666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3095B2-D98E-47D5-9FAD-D7A2EA3CF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0025"/>
            <a:ext cx="6772275" cy="100964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ПАРАД   ПОБЕДЫ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минута молчания</a:t>
            </a:r>
          </a:p>
        </p:txBody>
      </p:sp>
    </p:spTree>
    <p:extLst>
      <p:ext uri="{BB962C8B-B14F-4D97-AF65-F5344CB8AC3E}">
        <p14:creationId xmlns:p14="http://schemas.microsoft.com/office/powerpoint/2010/main" val="4024605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0532A34-EB0A-40E4-95D0-CC2D55CB9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" r="20239"/>
          <a:stretch/>
        </p:blipFill>
        <p:spPr>
          <a:xfrm>
            <a:off x="0" y="0"/>
            <a:ext cx="6095999" cy="68580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648EE9-5BF6-4C07-9D05-B8EEBCFC97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1" r="12083"/>
          <a:stretch/>
        </p:blipFill>
        <p:spPr>
          <a:xfrm>
            <a:off x="4933950" y="0"/>
            <a:ext cx="72580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477ED4-3445-4E7D-92B9-24CEB156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95251"/>
            <a:ext cx="11877675" cy="1314449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Юнармейский Слет. Июнь 2022 года</a:t>
            </a:r>
          </a:p>
        </p:txBody>
      </p:sp>
    </p:spTree>
    <p:extLst>
      <p:ext uri="{BB962C8B-B14F-4D97-AF65-F5344CB8AC3E}">
        <p14:creationId xmlns:p14="http://schemas.microsoft.com/office/powerpoint/2010/main" val="6977893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54E61B-EE27-40E4-9614-F95A138F44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0" r="18425"/>
          <a:stretch/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88F7BF-C18A-42BD-9354-D526EF0F6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5" y="238125"/>
            <a:ext cx="5705475" cy="100012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Капсула с </a:t>
            </a:r>
            <a:r>
              <a:rPr lang="ru-RU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фокинской</a:t>
            </a: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землей</a:t>
            </a:r>
          </a:p>
        </p:txBody>
      </p:sp>
    </p:spTree>
    <p:extLst>
      <p:ext uri="{BB962C8B-B14F-4D97-AF65-F5344CB8AC3E}">
        <p14:creationId xmlns:p14="http://schemas.microsoft.com/office/powerpoint/2010/main" val="2000239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FC3DC500-9EAC-4D87-A451-CA901417B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15" b="3081"/>
          <a:stretch/>
        </p:blipFill>
        <p:spPr>
          <a:xfrm>
            <a:off x="-1" y="0"/>
            <a:ext cx="12192001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C123A-6EB2-4FE6-B74B-CD69F836C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124" y="5280025"/>
            <a:ext cx="11668125" cy="1325563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 с представителями 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географического общества</a:t>
            </a:r>
          </a:p>
        </p:txBody>
      </p:sp>
    </p:spTree>
    <p:extLst>
      <p:ext uri="{BB962C8B-B14F-4D97-AF65-F5344CB8AC3E}">
        <p14:creationId xmlns:p14="http://schemas.microsoft.com/office/powerpoint/2010/main" val="517349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2EED5C42-6AE4-4A29-9075-D77AB6081C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" t="18037" r="3750" b="15366"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101B86-FA93-4F02-B38A-DFB21BF14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Митинг, посвященный окончанию </a:t>
            </a:r>
            <a:b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Второй Мировой войны</a:t>
            </a:r>
          </a:p>
        </p:txBody>
      </p:sp>
    </p:spTree>
    <p:extLst>
      <p:ext uri="{BB962C8B-B14F-4D97-AF65-F5344CB8AC3E}">
        <p14:creationId xmlns:p14="http://schemas.microsoft.com/office/powerpoint/2010/main" val="35085315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69</Words>
  <Application>Microsoft Office PowerPoint</Application>
  <PresentationFormat>Широкоэкранный</PresentationFormat>
  <Paragraphs>11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20 АВГУСТА 2020 ГОДА – ДЕНЬ РОЖДЕНИЯ ОТРЯДА «ЮНАРМЕЕЦ»</vt:lpstr>
      <vt:lpstr>ПРИНЯТИЕ ПРИСЯГИ  ЮНАРМЕЙЦАМИ 19 мая 2021 года</vt:lpstr>
      <vt:lpstr>Вахта Памяти 9 мая 2021 года</vt:lpstr>
      <vt:lpstr>ПАРАД   ПОБЕДЫ минута молчания</vt:lpstr>
      <vt:lpstr>Юнармейский Слет. Июнь 2022 года</vt:lpstr>
      <vt:lpstr>Капсула с фокинской землей</vt:lpstr>
      <vt:lpstr>Встреча с представителями  географического общества</vt:lpstr>
      <vt:lpstr>Митинг, посвященный окончанию  Второй Мировой войны</vt:lpstr>
      <vt:lpstr>Диктант Победы </vt:lpstr>
      <vt:lpstr>Участвуем в патриотических акциях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3</cp:revision>
  <dcterms:created xsi:type="dcterms:W3CDTF">2022-09-13T23:46:17Z</dcterms:created>
  <dcterms:modified xsi:type="dcterms:W3CDTF">2022-10-13T09:22:59Z</dcterms:modified>
</cp:coreProperties>
</file>